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18"/>
  </p:notesMasterIdLst>
  <p:handoutMasterIdLst>
    <p:handoutMasterId r:id="rId19"/>
  </p:handoutMasterIdLst>
  <p:sldIdLst>
    <p:sldId id="974" r:id="rId2"/>
    <p:sldId id="857" r:id="rId3"/>
    <p:sldId id="830" r:id="rId4"/>
    <p:sldId id="961" r:id="rId5"/>
    <p:sldId id="975" r:id="rId6"/>
    <p:sldId id="985" r:id="rId7"/>
    <p:sldId id="976" r:id="rId8"/>
    <p:sldId id="977" r:id="rId9"/>
    <p:sldId id="978" r:id="rId10"/>
    <p:sldId id="965" r:id="rId11"/>
    <p:sldId id="979" r:id="rId12"/>
    <p:sldId id="980" r:id="rId13"/>
    <p:sldId id="981" r:id="rId14"/>
    <p:sldId id="982" r:id="rId15"/>
    <p:sldId id="984" r:id="rId16"/>
    <p:sldId id="950" r:id="rId17"/>
  </p:sldIdLst>
  <p:sldSz cx="9144000" cy="5143500" type="screen16x9"/>
  <p:notesSz cx="7010400" cy="9296400"/>
  <p:defaultTextStyle>
    <a:defPPr>
      <a:defRPr lang="en-US"/>
    </a:defPPr>
    <a:lvl1pPr marL="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1341" userDrawn="1">
          <p15:clr>
            <a:srgbClr val="A4A3A4"/>
          </p15:clr>
        </p15:guide>
        <p15:guide id="3" orient="horz" pos="1205" userDrawn="1">
          <p15:clr>
            <a:srgbClr val="A4A3A4"/>
          </p15:clr>
        </p15:guide>
        <p15:guide id="4" pos="5487" userDrawn="1">
          <p15:clr>
            <a:srgbClr val="A4A3A4"/>
          </p15:clr>
        </p15:guide>
        <p15:guide id="5" pos="40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F45"/>
    <a:srgbClr val="F57521"/>
    <a:srgbClr val="00B795"/>
    <a:srgbClr val="00B4F1"/>
    <a:srgbClr val="FBB032"/>
    <a:srgbClr val="1372BA"/>
    <a:srgbClr val="926EB0"/>
    <a:srgbClr val="FBE921"/>
    <a:srgbClr val="FBB034"/>
    <a:srgbClr val="FB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78" autoAdjust="0"/>
    <p:restoredTop sz="90687" autoAdjust="0"/>
  </p:normalViewPr>
  <p:slideViewPr>
    <p:cSldViewPr snapToGrid="0">
      <p:cViewPr varScale="1">
        <p:scale>
          <a:sx n="107" d="100"/>
          <a:sy n="107" d="100"/>
        </p:scale>
        <p:origin x="1099" y="72"/>
      </p:cViewPr>
      <p:guideLst>
        <p:guide orient="horz" pos="273"/>
        <p:guide orient="horz" pos="1341"/>
        <p:guide orient="horz" pos="1205"/>
        <p:guide pos="5487"/>
        <p:guide pos="40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1400"/>
    </p:cViewPr>
  </p:sorterViewPr>
  <p:notesViewPr>
    <p:cSldViewPr snapToGrid="0">
      <p:cViewPr>
        <p:scale>
          <a:sx n="66" d="100"/>
          <a:sy n="66" d="100"/>
        </p:scale>
        <p:origin x="4320" y="808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7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A1D4F-89C0-4075-B4B3-7CBBB6C3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1093788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0403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85736" indent="-85736" algn="l" defTabSz="685891" rtl="0" eaLnBrk="1" latinLnBrk="0" hangingPunct="1">
      <a:lnSpc>
        <a:spcPct val="85000"/>
      </a:lnSpc>
      <a:spcBef>
        <a:spcPts val="600"/>
      </a:spcBef>
      <a:spcAft>
        <a:spcPts val="15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171473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82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257209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88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342946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428682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67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38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54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10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1433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41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7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58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77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25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36" marR="0" lvl="0" indent="-85736" algn="l" defTabSz="685891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15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01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36" marR="0" lvl="0" indent="-85736" algn="l" defTabSz="685891" rtl="0" eaLnBrk="1" fontAlgn="auto" latinLnBrk="0" hangingPunct="1">
              <a:lnSpc>
                <a:spcPct val="85000"/>
              </a:lnSpc>
              <a:spcBef>
                <a:spcPts val="600"/>
              </a:spcBef>
              <a:spcAft>
                <a:spcPts val="15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15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9"/>
            <a:ext cx="9144000" cy="5142161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8595" y="2451801"/>
            <a:ext cx="5585486" cy="302285"/>
          </a:xfrm>
        </p:spPr>
        <p:txBody>
          <a:bodyPr/>
          <a:lstStyle>
            <a:lvl1pPr marL="260747" indent="-260747">
              <a:spcBef>
                <a:spcPts val="450"/>
              </a:spcBef>
              <a:defRPr sz="2100"/>
            </a:lvl1pPr>
          </a:lstStyle>
          <a:p>
            <a:pPr lvl="0"/>
            <a:r>
              <a:rPr lang="en-US" dirty="0" smtClean="0"/>
              <a:t>Name of Presenter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8595" y="2840296"/>
            <a:ext cx="5585486" cy="302285"/>
          </a:xfrm>
        </p:spPr>
        <p:txBody>
          <a:bodyPr/>
          <a:lstStyle>
            <a:lvl1pPr marL="260747" indent="0">
              <a:spcBef>
                <a:spcPts val="450"/>
              </a:spcBef>
              <a:buFont typeface="Arial" panose="020B0604020202020204" pitchFamily="34" charset="0"/>
              <a:buNone/>
              <a:defRPr sz="2100"/>
            </a:lvl1pPr>
          </a:lstStyle>
          <a:p>
            <a:pPr lvl="0"/>
            <a:r>
              <a:rPr lang="en-US" dirty="0" smtClean="0"/>
              <a:t>Job 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5042" y="304801"/>
            <a:ext cx="6475182" cy="2049905"/>
          </a:xfrm>
        </p:spPr>
        <p:txBody>
          <a:bodyPr anchor="b" anchorCtr="0"/>
          <a:lstStyle>
            <a:lvl1pPr marL="0" indent="0" algn="l" defTabSz="685800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lang="en-US" sz="4050" kern="1200" spc="-3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3691492"/>
            <a:ext cx="2156968" cy="7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5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42949" y="108859"/>
            <a:ext cx="8413653" cy="79125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83000">
              <a:schemeClr val="bg1"/>
            </a:gs>
            <a:gs pos="30000">
              <a:schemeClr val="bg1">
                <a:lumMod val="95000"/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342949" y="108858"/>
            <a:ext cx="8413653" cy="7402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b="0" dirty="0" smtClean="0"/>
              <a:t>Click To Add Title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73628"/>
            <a:ext cx="8412480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939415" y="3642610"/>
            <a:ext cx="807915" cy="125195"/>
            <a:chOff x="2274599" y="2654919"/>
            <a:chExt cx="1944204" cy="301352"/>
          </a:xfrm>
          <a:solidFill>
            <a:schemeClr val="bg1"/>
          </a:solidFill>
        </p:grpSpPr>
        <p:sp>
          <p:nvSpPr>
            <p:cNvPr id="28" name="Freeform 60"/>
            <p:cNvSpPr>
              <a:spLocks noChangeArrowheads="1"/>
            </p:cNvSpPr>
            <p:nvPr/>
          </p:nvSpPr>
          <p:spPr bwMode="auto">
            <a:xfrm>
              <a:off x="2575951" y="2733768"/>
              <a:ext cx="238705" cy="221423"/>
            </a:xfrm>
            <a:custGeom>
              <a:avLst/>
              <a:gdLst>
                <a:gd name="T0" fmla="*/ 836 w 975"/>
                <a:gd name="T1" fmla="*/ 649 h 905"/>
                <a:gd name="T2" fmla="*/ 836 w 975"/>
                <a:gd name="T3" fmla="*/ 649 h 905"/>
                <a:gd name="T4" fmla="*/ 836 w 975"/>
                <a:gd name="T5" fmla="*/ 347 h 905"/>
                <a:gd name="T6" fmla="*/ 836 w 975"/>
                <a:gd name="T7" fmla="*/ 347 h 905"/>
                <a:gd name="T8" fmla="*/ 836 w 975"/>
                <a:gd name="T9" fmla="*/ 23 h 905"/>
                <a:gd name="T10" fmla="*/ 673 w 975"/>
                <a:gd name="T11" fmla="*/ 23 h 905"/>
                <a:gd name="T12" fmla="*/ 673 w 975"/>
                <a:gd name="T13" fmla="*/ 93 h 905"/>
                <a:gd name="T14" fmla="*/ 464 w 975"/>
                <a:gd name="T15" fmla="*/ 23 h 905"/>
                <a:gd name="T16" fmla="*/ 0 w 975"/>
                <a:gd name="T17" fmla="*/ 464 h 905"/>
                <a:gd name="T18" fmla="*/ 464 w 975"/>
                <a:gd name="T19" fmla="*/ 881 h 905"/>
                <a:gd name="T20" fmla="*/ 743 w 975"/>
                <a:gd name="T21" fmla="*/ 765 h 905"/>
                <a:gd name="T22" fmla="*/ 859 w 975"/>
                <a:gd name="T23" fmla="*/ 881 h 905"/>
                <a:gd name="T24" fmla="*/ 974 w 975"/>
                <a:gd name="T25" fmla="*/ 765 h 905"/>
                <a:gd name="T26" fmla="*/ 836 w 975"/>
                <a:gd name="T27" fmla="*/ 649 h 905"/>
                <a:gd name="T28" fmla="*/ 464 w 975"/>
                <a:gd name="T29" fmla="*/ 718 h 905"/>
                <a:gd name="T30" fmla="*/ 464 w 975"/>
                <a:gd name="T31" fmla="*/ 718 h 905"/>
                <a:gd name="T32" fmla="*/ 163 w 975"/>
                <a:gd name="T33" fmla="*/ 464 h 905"/>
                <a:gd name="T34" fmla="*/ 487 w 975"/>
                <a:gd name="T35" fmla="*/ 185 h 905"/>
                <a:gd name="T36" fmla="*/ 673 w 975"/>
                <a:gd name="T37" fmla="*/ 301 h 905"/>
                <a:gd name="T38" fmla="*/ 673 w 975"/>
                <a:gd name="T39" fmla="*/ 347 h 905"/>
                <a:gd name="T40" fmla="*/ 673 w 975"/>
                <a:gd name="T41" fmla="*/ 347 h 905"/>
                <a:gd name="T42" fmla="*/ 673 w 975"/>
                <a:gd name="T43" fmla="*/ 603 h 905"/>
                <a:gd name="T44" fmla="*/ 464 w 975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5" h="905">
                  <a:moveTo>
                    <a:pt x="836" y="649"/>
                  </a:moveTo>
                  <a:lnTo>
                    <a:pt x="836" y="649"/>
                  </a:lnTo>
                  <a:cubicBezTo>
                    <a:pt x="836" y="347"/>
                    <a:pt x="836" y="347"/>
                    <a:pt x="836" y="347"/>
                  </a:cubicBezTo>
                  <a:lnTo>
                    <a:pt x="836" y="347"/>
                  </a:lnTo>
                  <a:cubicBezTo>
                    <a:pt x="836" y="23"/>
                    <a:pt x="836" y="23"/>
                    <a:pt x="836" y="23"/>
                  </a:cubicBezTo>
                  <a:cubicBezTo>
                    <a:pt x="673" y="23"/>
                    <a:pt x="673" y="23"/>
                    <a:pt x="673" y="23"/>
                  </a:cubicBezTo>
                  <a:cubicBezTo>
                    <a:pt x="673" y="93"/>
                    <a:pt x="673" y="93"/>
                    <a:pt x="673" y="93"/>
                  </a:cubicBezTo>
                  <a:cubicBezTo>
                    <a:pt x="627" y="46"/>
                    <a:pt x="557" y="23"/>
                    <a:pt x="464" y="23"/>
                  </a:cubicBezTo>
                  <a:cubicBezTo>
                    <a:pt x="163" y="0"/>
                    <a:pt x="0" y="208"/>
                    <a:pt x="0" y="464"/>
                  </a:cubicBezTo>
                  <a:cubicBezTo>
                    <a:pt x="0" y="695"/>
                    <a:pt x="163" y="881"/>
                    <a:pt x="464" y="881"/>
                  </a:cubicBezTo>
                  <a:cubicBezTo>
                    <a:pt x="603" y="904"/>
                    <a:pt x="743" y="765"/>
                    <a:pt x="743" y="765"/>
                  </a:cubicBezTo>
                  <a:cubicBezTo>
                    <a:pt x="859" y="881"/>
                    <a:pt x="859" y="881"/>
                    <a:pt x="859" y="881"/>
                  </a:cubicBezTo>
                  <a:cubicBezTo>
                    <a:pt x="974" y="765"/>
                    <a:pt x="974" y="765"/>
                    <a:pt x="974" y="765"/>
                  </a:cubicBezTo>
                  <a:lnTo>
                    <a:pt x="836" y="649"/>
                  </a:lnTo>
                  <a:close/>
                  <a:moveTo>
                    <a:pt x="464" y="718"/>
                  </a:moveTo>
                  <a:lnTo>
                    <a:pt x="464" y="718"/>
                  </a:lnTo>
                  <a:cubicBezTo>
                    <a:pt x="302" y="742"/>
                    <a:pt x="163" y="603"/>
                    <a:pt x="163" y="464"/>
                  </a:cubicBezTo>
                  <a:cubicBezTo>
                    <a:pt x="163" y="301"/>
                    <a:pt x="279" y="162"/>
                    <a:pt x="487" y="185"/>
                  </a:cubicBezTo>
                  <a:cubicBezTo>
                    <a:pt x="557" y="185"/>
                    <a:pt x="627" y="254"/>
                    <a:pt x="673" y="301"/>
                  </a:cubicBezTo>
                  <a:cubicBezTo>
                    <a:pt x="673" y="347"/>
                    <a:pt x="673" y="347"/>
                    <a:pt x="673" y="347"/>
                  </a:cubicBezTo>
                  <a:lnTo>
                    <a:pt x="673" y="347"/>
                  </a:lnTo>
                  <a:cubicBezTo>
                    <a:pt x="673" y="603"/>
                    <a:pt x="673" y="603"/>
                    <a:pt x="673" y="603"/>
                  </a:cubicBezTo>
                  <a:cubicBezTo>
                    <a:pt x="627" y="672"/>
                    <a:pt x="557" y="718"/>
                    <a:pt x="464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29" name="Freeform 61"/>
            <p:cNvSpPr>
              <a:spLocks noChangeArrowheads="1"/>
            </p:cNvSpPr>
            <p:nvPr/>
          </p:nvSpPr>
          <p:spPr bwMode="auto">
            <a:xfrm>
              <a:off x="3468125" y="2733768"/>
              <a:ext cx="233304" cy="221423"/>
            </a:xfrm>
            <a:custGeom>
              <a:avLst/>
              <a:gdLst>
                <a:gd name="T0" fmla="*/ 835 w 951"/>
                <a:gd name="T1" fmla="*/ 649 h 905"/>
                <a:gd name="T2" fmla="*/ 835 w 951"/>
                <a:gd name="T3" fmla="*/ 649 h 905"/>
                <a:gd name="T4" fmla="*/ 835 w 951"/>
                <a:gd name="T5" fmla="*/ 347 h 905"/>
                <a:gd name="T6" fmla="*/ 835 w 951"/>
                <a:gd name="T7" fmla="*/ 347 h 905"/>
                <a:gd name="T8" fmla="*/ 835 w 951"/>
                <a:gd name="T9" fmla="*/ 23 h 905"/>
                <a:gd name="T10" fmla="*/ 649 w 951"/>
                <a:gd name="T11" fmla="*/ 23 h 905"/>
                <a:gd name="T12" fmla="*/ 649 w 951"/>
                <a:gd name="T13" fmla="*/ 93 h 905"/>
                <a:gd name="T14" fmla="*/ 440 w 951"/>
                <a:gd name="T15" fmla="*/ 23 h 905"/>
                <a:gd name="T16" fmla="*/ 0 w 951"/>
                <a:gd name="T17" fmla="*/ 464 h 905"/>
                <a:gd name="T18" fmla="*/ 440 w 951"/>
                <a:gd name="T19" fmla="*/ 881 h 905"/>
                <a:gd name="T20" fmla="*/ 742 w 951"/>
                <a:gd name="T21" fmla="*/ 765 h 905"/>
                <a:gd name="T22" fmla="*/ 835 w 951"/>
                <a:gd name="T23" fmla="*/ 881 h 905"/>
                <a:gd name="T24" fmla="*/ 950 w 951"/>
                <a:gd name="T25" fmla="*/ 765 h 905"/>
                <a:gd name="T26" fmla="*/ 835 w 951"/>
                <a:gd name="T27" fmla="*/ 649 h 905"/>
                <a:gd name="T28" fmla="*/ 463 w 951"/>
                <a:gd name="T29" fmla="*/ 718 h 905"/>
                <a:gd name="T30" fmla="*/ 463 w 951"/>
                <a:gd name="T31" fmla="*/ 718 h 905"/>
                <a:gd name="T32" fmla="*/ 162 w 951"/>
                <a:gd name="T33" fmla="*/ 464 h 905"/>
                <a:gd name="T34" fmla="*/ 463 w 951"/>
                <a:gd name="T35" fmla="*/ 185 h 905"/>
                <a:gd name="T36" fmla="*/ 649 w 951"/>
                <a:gd name="T37" fmla="*/ 301 h 905"/>
                <a:gd name="T38" fmla="*/ 649 w 951"/>
                <a:gd name="T39" fmla="*/ 347 h 905"/>
                <a:gd name="T40" fmla="*/ 649 w 951"/>
                <a:gd name="T41" fmla="*/ 347 h 905"/>
                <a:gd name="T42" fmla="*/ 649 w 951"/>
                <a:gd name="T43" fmla="*/ 603 h 905"/>
                <a:gd name="T44" fmla="*/ 463 w 951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1" h="905">
                  <a:moveTo>
                    <a:pt x="835" y="649"/>
                  </a:moveTo>
                  <a:lnTo>
                    <a:pt x="835" y="649"/>
                  </a:lnTo>
                  <a:cubicBezTo>
                    <a:pt x="835" y="347"/>
                    <a:pt x="835" y="347"/>
                    <a:pt x="835" y="347"/>
                  </a:cubicBezTo>
                  <a:lnTo>
                    <a:pt x="835" y="347"/>
                  </a:lnTo>
                  <a:cubicBezTo>
                    <a:pt x="835" y="23"/>
                    <a:pt x="835" y="23"/>
                    <a:pt x="835" y="23"/>
                  </a:cubicBezTo>
                  <a:cubicBezTo>
                    <a:pt x="649" y="23"/>
                    <a:pt x="649" y="23"/>
                    <a:pt x="649" y="23"/>
                  </a:cubicBezTo>
                  <a:cubicBezTo>
                    <a:pt x="649" y="93"/>
                    <a:pt x="649" y="93"/>
                    <a:pt x="649" y="93"/>
                  </a:cubicBezTo>
                  <a:cubicBezTo>
                    <a:pt x="603" y="46"/>
                    <a:pt x="533" y="23"/>
                    <a:pt x="440" y="23"/>
                  </a:cubicBezTo>
                  <a:cubicBezTo>
                    <a:pt x="162" y="0"/>
                    <a:pt x="0" y="208"/>
                    <a:pt x="0" y="464"/>
                  </a:cubicBezTo>
                  <a:cubicBezTo>
                    <a:pt x="0" y="695"/>
                    <a:pt x="162" y="881"/>
                    <a:pt x="440" y="881"/>
                  </a:cubicBezTo>
                  <a:cubicBezTo>
                    <a:pt x="603" y="904"/>
                    <a:pt x="742" y="765"/>
                    <a:pt x="742" y="765"/>
                  </a:cubicBezTo>
                  <a:cubicBezTo>
                    <a:pt x="835" y="881"/>
                    <a:pt x="835" y="881"/>
                    <a:pt x="835" y="881"/>
                  </a:cubicBezTo>
                  <a:cubicBezTo>
                    <a:pt x="950" y="765"/>
                    <a:pt x="950" y="765"/>
                    <a:pt x="950" y="765"/>
                  </a:cubicBezTo>
                  <a:lnTo>
                    <a:pt x="835" y="649"/>
                  </a:lnTo>
                  <a:close/>
                  <a:moveTo>
                    <a:pt x="463" y="718"/>
                  </a:moveTo>
                  <a:lnTo>
                    <a:pt x="463" y="718"/>
                  </a:lnTo>
                  <a:cubicBezTo>
                    <a:pt x="278" y="742"/>
                    <a:pt x="162" y="603"/>
                    <a:pt x="162" y="464"/>
                  </a:cubicBezTo>
                  <a:cubicBezTo>
                    <a:pt x="162" y="301"/>
                    <a:pt x="278" y="162"/>
                    <a:pt x="463" y="185"/>
                  </a:cubicBezTo>
                  <a:cubicBezTo>
                    <a:pt x="556" y="185"/>
                    <a:pt x="626" y="254"/>
                    <a:pt x="649" y="301"/>
                  </a:cubicBezTo>
                  <a:cubicBezTo>
                    <a:pt x="649" y="347"/>
                    <a:pt x="649" y="347"/>
                    <a:pt x="649" y="347"/>
                  </a:cubicBezTo>
                  <a:lnTo>
                    <a:pt x="649" y="347"/>
                  </a:lnTo>
                  <a:cubicBezTo>
                    <a:pt x="649" y="603"/>
                    <a:pt x="649" y="603"/>
                    <a:pt x="649" y="603"/>
                  </a:cubicBezTo>
                  <a:cubicBezTo>
                    <a:pt x="626" y="672"/>
                    <a:pt x="533" y="718"/>
                    <a:pt x="463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0" name="Freeform 62"/>
            <p:cNvSpPr>
              <a:spLocks noChangeArrowheads="1"/>
            </p:cNvSpPr>
            <p:nvPr/>
          </p:nvSpPr>
          <p:spPr bwMode="auto">
            <a:xfrm>
              <a:off x="2274599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7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50" y="1183"/>
                    <a:pt x="835" y="997"/>
                    <a:pt x="835" y="766"/>
                  </a:cubicBezTo>
                  <a:cubicBezTo>
                    <a:pt x="835" y="510"/>
                    <a:pt x="673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3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7" y="487"/>
                  </a:cubicBezTo>
                  <a:cubicBezTo>
                    <a:pt x="557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1" name="Freeform 63"/>
            <p:cNvSpPr>
              <a:spLocks noChangeArrowheads="1"/>
            </p:cNvSpPr>
            <p:nvPr/>
          </p:nvSpPr>
          <p:spPr bwMode="auto">
            <a:xfrm>
              <a:off x="3246701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8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49" y="1183"/>
                    <a:pt x="835" y="997"/>
                    <a:pt x="835" y="766"/>
                  </a:cubicBezTo>
                  <a:cubicBezTo>
                    <a:pt x="835" y="510"/>
                    <a:pt x="649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2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8" y="487"/>
                  </a:cubicBezTo>
                  <a:cubicBezTo>
                    <a:pt x="556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2" name="Freeform 64"/>
            <p:cNvSpPr>
              <a:spLocks noChangeArrowheads="1"/>
            </p:cNvSpPr>
            <p:nvPr/>
          </p:nvSpPr>
          <p:spPr bwMode="auto">
            <a:xfrm>
              <a:off x="3944455" y="2660320"/>
              <a:ext cx="205222" cy="289470"/>
            </a:xfrm>
            <a:custGeom>
              <a:avLst/>
              <a:gdLst>
                <a:gd name="T0" fmla="*/ 835 w 836"/>
                <a:gd name="T1" fmla="*/ 951 h 1184"/>
                <a:gd name="T2" fmla="*/ 835 w 836"/>
                <a:gd name="T3" fmla="*/ 951 h 1184"/>
                <a:gd name="T4" fmla="*/ 835 w 836"/>
                <a:gd name="T5" fmla="*/ 649 h 1184"/>
                <a:gd name="T6" fmla="*/ 835 w 836"/>
                <a:gd name="T7" fmla="*/ 649 h 1184"/>
                <a:gd name="T8" fmla="*/ 835 w 836"/>
                <a:gd name="T9" fmla="*/ 0 h 1184"/>
                <a:gd name="T10" fmla="*/ 673 w 836"/>
                <a:gd name="T11" fmla="*/ 0 h 1184"/>
                <a:gd name="T12" fmla="*/ 673 w 836"/>
                <a:gd name="T13" fmla="*/ 395 h 1184"/>
                <a:gd name="T14" fmla="*/ 464 w 836"/>
                <a:gd name="T15" fmla="*/ 325 h 1184"/>
                <a:gd name="T16" fmla="*/ 0 w 836"/>
                <a:gd name="T17" fmla="*/ 766 h 1184"/>
                <a:gd name="T18" fmla="*/ 441 w 836"/>
                <a:gd name="T19" fmla="*/ 1183 h 1184"/>
                <a:gd name="T20" fmla="*/ 835 w 836"/>
                <a:gd name="T21" fmla="*/ 951 h 1184"/>
                <a:gd name="T22" fmla="*/ 464 w 836"/>
                <a:gd name="T23" fmla="*/ 1020 h 1184"/>
                <a:gd name="T24" fmla="*/ 464 w 836"/>
                <a:gd name="T25" fmla="*/ 1020 h 1184"/>
                <a:gd name="T26" fmla="*/ 163 w 836"/>
                <a:gd name="T27" fmla="*/ 766 h 1184"/>
                <a:gd name="T28" fmla="*/ 464 w 836"/>
                <a:gd name="T29" fmla="*/ 487 h 1184"/>
                <a:gd name="T30" fmla="*/ 673 w 836"/>
                <a:gd name="T31" fmla="*/ 603 h 1184"/>
                <a:gd name="T32" fmla="*/ 673 w 836"/>
                <a:gd name="T33" fmla="*/ 649 h 1184"/>
                <a:gd name="T34" fmla="*/ 673 w 836"/>
                <a:gd name="T35" fmla="*/ 649 h 1184"/>
                <a:gd name="T36" fmla="*/ 673 w 836"/>
                <a:gd name="T37" fmla="*/ 905 h 1184"/>
                <a:gd name="T38" fmla="*/ 464 w 836"/>
                <a:gd name="T39" fmla="*/ 102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835" y="951"/>
                  </a:moveTo>
                  <a:lnTo>
                    <a:pt x="835" y="951"/>
                  </a:lnTo>
                  <a:cubicBezTo>
                    <a:pt x="835" y="649"/>
                    <a:pt x="835" y="649"/>
                    <a:pt x="835" y="649"/>
                  </a:cubicBezTo>
                  <a:lnTo>
                    <a:pt x="835" y="649"/>
                  </a:lnTo>
                  <a:cubicBezTo>
                    <a:pt x="835" y="0"/>
                    <a:pt x="835" y="0"/>
                    <a:pt x="835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73" y="395"/>
                    <a:pt x="673" y="395"/>
                    <a:pt x="673" y="395"/>
                  </a:cubicBezTo>
                  <a:cubicBezTo>
                    <a:pt x="603" y="348"/>
                    <a:pt x="534" y="325"/>
                    <a:pt x="464" y="325"/>
                  </a:cubicBezTo>
                  <a:cubicBezTo>
                    <a:pt x="163" y="302"/>
                    <a:pt x="0" y="510"/>
                    <a:pt x="0" y="766"/>
                  </a:cubicBezTo>
                  <a:cubicBezTo>
                    <a:pt x="0" y="997"/>
                    <a:pt x="163" y="1183"/>
                    <a:pt x="441" y="1183"/>
                  </a:cubicBezTo>
                  <a:cubicBezTo>
                    <a:pt x="743" y="1183"/>
                    <a:pt x="835" y="951"/>
                    <a:pt x="835" y="951"/>
                  </a:cubicBezTo>
                  <a:close/>
                  <a:moveTo>
                    <a:pt x="464" y="1020"/>
                  </a:moveTo>
                  <a:lnTo>
                    <a:pt x="464" y="1020"/>
                  </a:lnTo>
                  <a:cubicBezTo>
                    <a:pt x="279" y="1044"/>
                    <a:pt x="163" y="905"/>
                    <a:pt x="163" y="766"/>
                  </a:cubicBezTo>
                  <a:cubicBezTo>
                    <a:pt x="163" y="603"/>
                    <a:pt x="279" y="464"/>
                    <a:pt x="464" y="487"/>
                  </a:cubicBezTo>
                  <a:cubicBezTo>
                    <a:pt x="557" y="487"/>
                    <a:pt x="627" y="556"/>
                    <a:pt x="673" y="603"/>
                  </a:cubicBezTo>
                  <a:cubicBezTo>
                    <a:pt x="673" y="649"/>
                    <a:pt x="673" y="649"/>
                    <a:pt x="673" y="649"/>
                  </a:cubicBezTo>
                  <a:lnTo>
                    <a:pt x="673" y="649"/>
                  </a:lnTo>
                  <a:cubicBezTo>
                    <a:pt x="673" y="905"/>
                    <a:pt x="673" y="905"/>
                    <a:pt x="673" y="905"/>
                  </a:cubicBezTo>
                  <a:cubicBezTo>
                    <a:pt x="627" y="974"/>
                    <a:pt x="557" y="1020"/>
                    <a:pt x="464" y="10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3" name="Freeform 65"/>
            <p:cNvSpPr>
              <a:spLocks noChangeArrowheads="1"/>
            </p:cNvSpPr>
            <p:nvPr/>
          </p:nvSpPr>
          <p:spPr bwMode="auto">
            <a:xfrm>
              <a:off x="2507903" y="2660320"/>
              <a:ext cx="39965" cy="289470"/>
            </a:xfrm>
            <a:custGeom>
              <a:avLst/>
              <a:gdLst>
                <a:gd name="T0" fmla="*/ 163 w 164"/>
                <a:gd name="T1" fmla="*/ 0 h 1184"/>
                <a:gd name="T2" fmla="*/ 163 w 164"/>
                <a:gd name="T3" fmla="*/ 1183 h 1184"/>
                <a:gd name="T4" fmla="*/ 0 w 164"/>
                <a:gd name="T5" fmla="*/ 1183 h 1184"/>
                <a:gd name="T6" fmla="*/ 0 w 164"/>
                <a:gd name="T7" fmla="*/ 0 h 1184"/>
                <a:gd name="T8" fmla="*/ 163 w 164"/>
                <a:gd name="T9" fmla="*/ 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84">
                  <a:moveTo>
                    <a:pt x="163" y="0"/>
                  </a:moveTo>
                  <a:lnTo>
                    <a:pt x="163" y="1183"/>
                  </a:lnTo>
                  <a:lnTo>
                    <a:pt x="0" y="1183"/>
                  </a:lnTo>
                  <a:lnTo>
                    <a:pt x="0" y="0"/>
                  </a:lnTo>
                  <a:lnTo>
                    <a:pt x="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4" name="Freeform 66"/>
            <p:cNvSpPr>
              <a:spLocks noChangeArrowheads="1"/>
            </p:cNvSpPr>
            <p:nvPr/>
          </p:nvSpPr>
          <p:spPr bwMode="auto">
            <a:xfrm>
              <a:off x="2813576" y="2740248"/>
              <a:ext cx="187940" cy="210622"/>
            </a:xfrm>
            <a:custGeom>
              <a:avLst/>
              <a:gdLst>
                <a:gd name="T0" fmla="*/ 441 w 768"/>
                <a:gd name="T1" fmla="*/ 858 h 859"/>
                <a:gd name="T2" fmla="*/ 441 w 768"/>
                <a:gd name="T3" fmla="*/ 858 h 859"/>
                <a:gd name="T4" fmla="*/ 0 w 768"/>
                <a:gd name="T5" fmla="*/ 441 h 859"/>
                <a:gd name="T6" fmla="*/ 441 w 768"/>
                <a:gd name="T7" fmla="*/ 0 h 859"/>
                <a:gd name="T8" fmla="*/ 767 w 768"/>
                <a:gd name="T9" fmla="*/ 139 h 859"/>
                <a:gd name="T10" fmla="*/ 650 w 768"/>
                <a:gd name="T11" fmla="*/ 231 h 859"/>
                <a:gd name="T12" fmla="*/ 441 w 768"/>
                <a:gd name="T13" fmla="*/ 162 h 859"/>
                <a:gd name="T14" fmla="*/ 186 w 768"/>
                <a:gd name="T15" fmla="*/ 441 h 859"/>
                <a:gd name="T16" fmla="*/ 441 w 768"/>
                <a:gd name="T17" fmla="*/ 695 h 859"/>
                <a:gd name="T18" fmla="*/ 650 w 768"/>
                <a:gd name="T19" fmla="*/ 603 h 859"/>
                <a:gd name="T20" fmla="*/ 767 w 768"/>
                <a:gd name="T21" fmla="*/ 719 h 859"/>
                <a:gd name="T22" fmla="*/ 441 w 768"/>
                <a:gd name="T23" fmla="*/ 858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8" h="859">
                  <a:moveTo>
                    <a:pt x="441" y="858"/>
                  </a:moveTo>
                  <a:lnTo>
                    <a:pt x="441" y="858"/>
                  </a:lnTo>
                  <a:cubicBezTo>
                    <a:pt x="209" y="858"/>
                    <a:pt x="0" y="672"/>
                    <a:pt x="0" y="441"/>
                  </a:cubicBezTo>
                  <a:cubicBezTo>
                    <a:pt x="0" y="185"/>
                    <a:pt x="209" y="0"/>
                    <a:pt x="441" y="0"/>
                  </a:cubicBezTo>
                  <a:cubicBezTo>
                    <a:pt x="581" y="0"/>
                    <a:pt x="697" y="46"/>
                    <a:pt x="767" y="139"/>
                  </a:cubicBezTo>
                  <a:lnTo>
                    <a:pt x="650" y="231"/>
                  </a:lnTo>
                  <a:cubicBezTo>
                    <a:pt x="627" y="208"/>
                    <a:pt x="534" y="162"/>
                    <a:pt x="441" y="162"/>
                  </a:cubicBezTo>
                  <a:cubicBezTo>
                    <a:pt x="303" y="162"/>
                    <a:pt x="163" y="278"/>
                    <a:pt x="186" y="441"/>
                  </a:cubicBezTo>
                  <a:cubicBezTo>
                    <a:pt x="186" y="580"/>
                    <a:pt x="303" y="695"/>
                    <a:pt x="441" y="695"/>
                  </a:cubicBezTo>
                  <a:cubicBezTo>
                    <a:pt x="534" y="695"/>
                    <a:pt x="627" y="649"/>
                    <a:pt x="650" y="603"/>
                  </a:cubicBezTo>
                  <a:cubicBezTo>
                    <a:pt x="767" y="719"/>
                    <a:pt x="767" y="719"/>
                    <a:pt x="767" y="719"/>
                  </a:cubicBezTo>
                  <a:cubicBezTo>
                    <a:pt x="697" y="812"/>
                    <a:pt x="581" y="858"/>
                    <a:pt x="441" y="8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5" name="Freeform 67"/>
            <p:cNvSpPr>
              <a:spLocks noChangeArrowheads="1"/>
            </p:cNvSpPr>
            <p:nvPr/>
          </p:nvSpPr>
          <p:spPr bwMode="auto">
            <a:xfrm>
              <a:off x="3712230" y="2740248"/>
              <a:ext cx="227904" cy="216023"/>
            </a:xfrm>
            <a:custGeom>
              <a:avLst/>
              <a:gdLst>
                <a:gd name="T0" fmla="*/ 441 w 929"/>
                <a:gd name="T1" fmla="*/ 695 h 882"/>
                <a:gd name="T2" fmla="*/ 441 w 929"/>
                <a:gd name="T3" fmla="*/ 695 h 882"/>
                <a:gd name="T4" fmla="*/ 650 w 929"/>
                <a:gd name="T5" fmla="*/ 626 h 882"/>
                <a:gd name="T6" fmla="*/ 650 w 929"/>
                <a:gd name="T7" fmla="*/ 0 h 882"/>
                <a:gd name="T8" fmla="*/ 812 w 929"/>
                <a:gd name="T9" fmla="*/ 0 h 882"/>
                <a:gd name="T10" fmla="*/ 812 w 929"/>
                <a:gd name="T11" fmla="*/ 626 h 882"/>
                <a:gd name="T12" fmla="*/ 928 w 929"/>
                <a:gd name="T13" fmla="*/ 742 h 882"/>
                <a:gd name="T14" fmla="*/ 812 w 929"/>
                <a:gd name="T15" fmla="*/ 858 h 882"/>
                <a:gd name="T16" fmla="*/ 743 w 929"/>
                <a:gd name="T17" fmla="*/ 765 h 882"/>
                <a:gd name="T18" fmla="*/ 441 w 929"/>
                <a:gd name="T19" fmla="*/ 881 h 882"/>
                <a:gd name="T20" fmla="*/ 0 w 929"/>
                <a:gd name="T21" fmla="*/ 417 h 882"/>
                <a:gd name="T22" fmla="*/ 0 w 929"/>
                <a:gd name="T23" fmla="*/ 0 h 882"/>
                <a:gd name="T24" fmla="*/ 163 w 929"/>
                <a:gd name="T25" fmla="*/ 0 h 882"/>
                <a:gd name="T26" fmla="*/ 163 w 929"/>
                <a:gd name="T27" fmla="*/ 417 h 882"/>
                <a:gd name="T28" fmla="*/ 441 w 929"/>
                <a:gd name="T29" fmla="*/ 69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882">
                  <a:moveTo>
                    <a:pt x="441" y="695"/>
                  </a:moveTo>
                  <a:lnTo>
                    <a:pt x="441" y="695"/>
                  </a:lnTo>
                  <a:cubicBezTo>
                    <a:pt x="534" y="695"/>
                    <a:pt x="603" y="649"/>
                    <a:pt x="650" y="626"/>
                  </a:cubicBezTo>
                  <a:cubicBezTo>
                    <a:pt x="650" y="0"/>
                    <a:pt x="650" y="0"/>
                    <a:pt x="650" y="0"/>
                  </a:cubicBezTo>
                  <a:lnTo>
                    <a:pt x="812" y="0"/>
                  </a:lnTo>
                  <a:cubicBezTo>
                    <a:pt x="812" y="626"/>
                    <a:pt x="812" y="626"/>
                    <a:pt x="812" y="626"/>
                  </a:cubicBezTo>
                  <a:cubicBezTo>
                    <a:pt x="928" y="742"/>
                    <a:pt x="928" y="742"/>
                    <a:pt x="928" y="742"/>
                  </a:cubicBezTo>
                  <a:cubicBezTo>
                    <a:pt x="812" y="858"/>
                    <a:pt x="812" y="858"/>
                    <a:pt x="812" y="858"/>
                  </a:cubicBezTo>
                  <a:cubicBezTo>
                    <a:pt x="743" y="765"/>
                    <a:pt x="743" y="765"/>
                    <a:pt x="743" y="765"/>
                  </a:cubicBezTo>
                  <a:cubicBezTo>
                    <a:pt x="743" y="765"/>
                    <a:pt x="627" y="881"/>
                    <a:pt x="441" y="881"/>
                  </a:cubicBezTo>
                  <a:cubicBezTo>
                    <a:pt x="163" y="881"/>
                    <a:pt x="0" y="626"/>
                    <a:pt x="0" y="4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417"/>
                    <a:pt x="163" y="417"/>
                    <a:pt x="163" y="417"/>
                  </a:cubicBezTo>
                  <a:cubicBezTo>
                    <a:pt x="163" y="534"/>
                    <a:pt x="256" y="695"/>
                    <a:pt x="441" y="6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6" name="Freeform 68"/>
            <p:cNvSpPr>
              <a:spLocks noChangeArrowheads="1"/>
            </p:cNvSpPr>
            <p:nvPr/>
          </p:nvSpPr>
          <p:spPr bwMode="auto">
            <a:xfrm>
              <a:off x="3030679" y="2654919"/>
              <a:ext cx="45365" cy="295951"/>
            </a:xfrm>
            <a:custGeom>
              <a:avLst/>
              <a:gdLst>
                <a:gd name="T0" fmla="*/ 0 w 187"/>
                <a:gd name="T1" fmla="*/ 0 h 1207"/>
                <a:gd name="T2" fmla="*/ 0 w 187"/>
                <a:gd name="T3" fmla="*/ 1206 h 1207"/>
                <a:gd name="T4" fmla="*/ 186 w 187"/>
                <a:gd name="T5" fmla="*/ 1206 h 1207"/>
                <a:gd name="T6" fmla="*/ 186 w 187"/>
                <a:gd name="T7" fmla="*/ 0 h 1207"/>
                <a:gd name="T8" fmla="*/ 0 w 187"/>
                <a:gd name="T9" fmla="*/ 0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07">
                  <a:moveTo>
                    <a:pt x="0" y="0"/>
                  </a:moveTo>
                  <a:lnTo>
                    <a:pt x="0" y="1206"/>
                  </a:lnTo>
                  <a:lnTo>
                    <a:pt x="186" y="1206"/>
                  </a:lnTo>
                  <a:lnTo>
                    <a:pt x="18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7" name="Freeform 69"/>
            <p:cNvSpPr>
              <a:spLocks noChangeArrowheads="1"/>
            </p:cNvSpPr>
            <p:nvPr/>
          </p:nvSpPr>
          <p:spPr bwMode="auto">
            <a:xfrm>
              <a:off x="3081445" y="2740248"/>
              <a:ext cx="153376" cy="210622"/>
            </a:xfrm>
            <a:custGeom>
              <a:avLst/>
              <a:gdLst>
                <a:gd name="T0" fmla="*/ 371 w 628"/>
                <a:gd name="T1" fmla="*/ 0 h 859"/>
                <a:gd name="T2" fmla="*/ 603 w 628"/>
                <a:gd name="T3" fmla="*/ 0 h 859"/>
                <a:gd name="T4" fmla="*/ 209 w 628"/>
                <a:gd name="T5" fmla="*/ 441 h 859"/>
                <a:gd name="T6" fmla="*/ 627 w 628"/>
                <a:gd name="T7" fmla="*/ 858 h 859"/>
                <a:gd name="T8" fmla="*/ 394 w 628"/>
                <a:gd name="T9" fmla="*/ 858 h 859"/>
                <a:gd name="T10" fmla="*/ 0 w 628"/>
                <a:gd name="T11" fmla="*/ 441 h 859"/>
                <a:gd name="T12" fmla="*/ 371 w 628"/>
                <a:gd name="T13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8" h="859">
                  <a:moveTo>
                    <a:pt x="371" y="0"/>
                  </a:moveTo>
                  <a:lnTo>
                    <a:pt x="603" y="0"/>
                  </a:lnTo>
                  <a:lnTo>
                    <a:pt x="209" y="441"/>
                  </a:lnTo>
                  <a:lnTo>
                    <a:pt x="627" y="858"/>
                  </a:lnTo>
                  <a:lnTo>
                    <a:pt x="394" y="858"/>
                  </a:lnTo>
                  <a:lnTo>
                    <a:pt x="0" y="441"/>
                  </a:lnTo>
                  <a:lnTo>
                    <a:pt x="37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8" name="Freeform 70"/>
            <p:cNvSpPr>
              <a:spLocks noChangeArrowheads="1"/>
            </p:cNvSpPr>
            <p:nvPr/>
          </p:nvSpPr>
          <p:spPr bwMode="auto">
            <a:xfrm>
              <a:off x="4166958" y="2660320"/>
              <a:ext cx="51845" cy="45365"/>
            </a:xfrm>
            <a:custGeom>
              <a:avLst/>
              <a:gdLst>
                <a:gd name="T0" fmla="*/ 116 w 210"/>
                <a:gd name="T1" fmla="*/ 0 h 186"/>
                <a:gd name="T2" fmla="*/ 116 w 210"/>
                <a:gd name="T3" fmla="*/ 0 h 186"/>
                <a:gd name="T4" fmla="*/ 209 w 210"/>
                <a:gd name="T5" fmla="*/ 92 h 186"/>
                <a:gd name="T6" fmla="*/ 116 w 210"/>
                <a:gd name="T7" fmla="*/ 185 h 186"/>
                <a:gd name="T8" fmla="*/ 0 w 210"/>
                <a:gd name="T9" fmla="*/ 92 h 186"/>
                <a:gd name="T10" fmla="*/ 116 w 210"/>
                <a:gd name="T11" fmla="*/ 0 h 186"/>
                <a:gd name="T12" fmla="*/ 116 w 210"/>
                <a:gd name="T13" fmla="*/ 162 h 186"/>
                <a:gd name="T14" fmla="*/ 116 w 210"/>
                <a:gd name="T15" fmla="*/ 162 h 186"/>
                <a:gd name="T16" fmla="*/ 186 w 210"/>
                <a:gd name="T17" fmla="*/ 92 h 186"/>
                <a:gd name="T18" fmla="*/ 116 w 210"/>
                <a:gd name="T19" fmla="*/ 0 h 186"/>
                <a:gd name="T20" fmla="*/ 23 w 210"/>
                <a:gd name="T21" fmla="*/ 92 h 186"/>
                <a:gd name="T22" fmla="*/ 116 w 210"/>
                <a:gd name="T23" fmla="*/ 162 h 186"/>
                <a:gd name="T24" fmla="*/ 70 w 210"/>
                <a:gd name="T25" fmla="*/ 23 h 186"/>
                <a:gd name="T26" fmla="*/ 70 w 210"/>
                <a:gd name="T27" fmla="*/ 23 h 186"/>
                <a:gd name="T28" fmla="*/ 116 w 210"/>
                <a:gd name="T29" fmla="*/ 23 h 186"/>
                <a:gd name="T30" fmla="*/ 163 w 210"/>
                <a:gd name="T31" fmla="*/ 69 h 186"/>
                <a:gd name="T32" fmla="*/ 116 w 210"/>
                <a:gd name="T33" fmla="*/ 92 h 186"/>
                <a:gd name="T34" fmla="*/ 163 w 210"/>
                <a:gd name="T35" fmla="*/ 139 h 186"/>
                <a:gd name="T36" fmla="*/ 139 w 210"/>
                <a:gd name="T37" fmla="*/ 139 h 186"/>
                <a:gd name="T38" fmla="*/ 116 w 210"/>
                <a:gd name="T39" fmla="*/ 92 h 186"/>
                <a:gd name="T40" fmla="*/ 93 w 210"/>
                <a:gd name="T41" fmla="*/ 92 h 186"/>
                <a:gd name="T42" fmla="*/ 93 w 210"/>
                <a:gd name="T43" fmla="*/ 139 h 186"/>
                <a:gd name="T44" fmla="*/ 70 w 210"/>
                <a:gd name="T45" fmla="*/ 139 h 186"/>
                <a:gd name="T46" fmla="*/ 70 w 210"/>
                <a:gd name="T47" fmla="*/ 23 h 186"/>
                <a:gd name="T48" fmla="*/ 93 w 210"/>
                <a:gd name="T49" fmla="*/ 69 h 186"/>
                <a:gd name="T50" fmla="*/ 93 w 210"/>
                <a:gd name="T51" fmla="*/ 69 h 186"/>
                <a:gd name="T52" fmla="*/ 116 w 210"/>
                <a:gd name="T53" fmla="*/ 69 h 186"/>
                <a:gd name="T54" fmla="*/ 139 w 210"/>
                <a:gd name="T55" fmla="*/ 69 h 186"/>
                <a:gd name="T56" fmla="*/ 116 w 210"/>
                <a:gd name="T57" fmla="*/ 46 h 186"/>
                <a:gd name="T58" fmla="*/ 93 w 210"/>
                <a:gd name="T59" fmla="*/ 46 h 186"/>
                <a:gd name="T60" fmla="*/ 93 w 210"/>
                <a:gd name="T61" fmla="*/ 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186">
                  <a:moveTo>
                    <a:pt x="116" y="0"/>
                  </a:moveTo>
                  <a:lnTo>
                    <a:pt x="116" y="0"/>
                  </a:lnTo>
                  <a:cubicBezTo>
                    <a:pt x="163" y="0"/>
                    <a:pt x="209" y="23"/>
                    <a:pt x="209" y="92"/>
                  </a:cubicBezTo>
                  <a:cubicBezTo>
                    <a:pt x="209" y="139"/>
                    <a:pt x="163" y="185"/>
                    <a:pt x="116" y="185"/>
                  </a:cubicBezTo>
                  <a:cubicBezTo>
                    <a:pt x="46" y="185"/>
                    <a:pt x="0" y="139"/>
                    <a:pt x="0" y="92"/>
                  </a:cubicBezTo>
                  <a:cubicBezTo>
                    <a:pt x="0" y="23"/>
                    <a:pt x="46" y="0"/>
                    <a:pt x="116" y="0"/>
                  </a:cubicBezTo>
                  <a:close/>
                  <a:moveTo>
                    <a:pt x="116" y="162"/>
                  </a:moveTo>
                  <a:lnTo>
                    <a:pt x="116" y="162"/>
                  </a:lnTo>
                  <a:cubicBezTo>
                    <a:pt x="163" y="162"/>
                    <a:pt x="186" y="139"/>
                    <a:pt x="186" y="92"/>
                  </a:cubicBezTo>
                  <a:cubicBezTo>
                    <a:pt x="186" y="46"/>
                    <a:pt x="163" y="0"/>
                    <a:pt x="116" y="0"/>
                  </a:cubicBezTo>
                  <a:cubicBezTo>
                    <a:pt x="70" y="0"/>
                    <a:pt x="23" y="46"/>
                    <a:pt x="23" y="92"/>
                  </a:cubicBezTo>
                  <a:cubicBezTo>
                    <a:pt x="23" y="139"/>
                    <a:pt x="70" y="162"/>
                    <a:pt x="116" y="162"/>
                  </a:cubicBezTo>
                  <a:close/>
                  <a:moveTo>
                    <a:pt x="70" y="23"/>
                  </a:moveTo>
                  <a:lnTo>
                    <a:pt x="70" y="23"/>
                  </a:lnTo>
                  <a:cubicBezTo>
                    <a:pt x="116" y="23"/>
                    <a:pt x="116" y="23"/>
                    <a:pt x="116" y="23"/>
                  </a:cubicBezTo>
                  <a:cubicBezTo>
                    <a:pt x="139" y="23"/>
                    <a:pt x="163" y="46"/>
                    <a:pt x="163" y="69"/>
                  </a:cubicBezTo>
                  <a:cubicBezTo>
                    <a:pt x="163" y="92"/>
                    <a:pt x="139" y="92"/>
                    <a:pt x="116" y="92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70" y="139"/>
                    <a:pt x="70" y="139"/>
                    <a:pt x="70" y="139"/>
                  </a:cubicBezTo>
                  <a:lnTo>
                    <a:pt x="70" y="23"/>
                  </a:lnTo>
                  <a:close/>
                  <a:moveTo>
                    <a:pt x="93" y="69"/>
                  </a:moveTo>
                  <a:lnTo>
                    <a:pt x="93" y="69"/>
                  </a:lnTo>
                  <a:cubicBezTo>
                    <a:pt x="116" y="69"/>
                    <a:pt x="116" y="69"/>
                    <a:pt x="116" y="69"/>
                  </a:cubicBezTo>
                  <a:lnTo>
                    <a:pt x="139" y="69"/>
                  </a:lnTo>
                  <a:cubicBezTo>
                    <a:pt x="139" y="46"/>
                    <a:pt x="116" y="46"/>
                    <a:pt x="116" y="46"/>
                  </a:cubicBezTo>
                  <a:cubicBezTo>
                    <a:pt x="93" y="46"/>
                    <a:pt x="93" y="46"/>
                    <a:pt x="93" y="46"/>
                  </a:cubicBez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4" y="4774503"/>
            <a:ext cx="9144000" cy="36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4" y="4875981"/>
            <a:ext cx="1173023" cy="17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91" y="4901381"/>
            <a:ext cx="4658678" cy="1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73" r:id="rId3"/>
    <p:sldLayoutId id="2147483771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marL="0" marR="0" indent="0" algn="l" defTabSz="3427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399" b="0" i="0" kern="1200" cap="none" spc="15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2pPr>
      <a:lvl3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3pPr>
      <a:lvl4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4pPr>
      <a:lvl5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5pPr>
      <a:lvl6pPr marL="342789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6pPr>
      <a:lvl7pPr marL="685577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7pPr>
      <a:lvl8pPr marL="1028366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8pPr>
      <a:lvl9pPr marL="1371154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9pPr>
    </p:titleStyle>
    <p:bodyStyle>
      <a:lvl1pPr marL="182821" indent="-182821" algn="l" defTabSz="342789" rtl="0" fontAlgn="base">
        <a:spcBef>
          <a:spcPts val="1200"/>
        </a:spcBef>
        <a:spcAft>
          <a:spcPct val="0"/>
        </a:spcAft>
        <a:buSzPct val="90000"/>
        <a:buFontTx/>
        <a:buBlip>
          <a:blip r:embed="rId10"/>
        </a:buBlip>
        <a:defRPr sz="1499" kern="1200">
          <a:solidFill>
            <a:srgbClr val="6B6F71"/>
          </a:solidFill>
          <a:latin typeface="Arial"/>
          <a:ea typeface="+mn-ea"/>
          <a:cs typeface="Arial"/>
        </a:defRPr>
      </a:lvl1pPr>
      <a:lvl2pPr marL="365642" indent="-182821" algn="l" defTabSz="342789" rtl="0" fontAlgn="base">
        <a:spcBef>
          <a:spcPts val="225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200" kern="1200">
          <a:solidFill>
            <a:srgbClr val="6B6F71"/>
          </a:solidFill>
          <a:latin typeface="Arial"/>
          <a:ea typeface="+mn-ea"/>
          <a:cs typeface="Arial"/>
        </a:defRPr>
      </a:lvl2pPr>
      <a:lvl3pPr marL="548462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599" kern="1200">
          <a:solidFill>
            <a:srgbClr val="6B6F71"/>
          </a:solidFill>
          <a:latin typeface="Arial"/>
          <a:ea typeface="+mn-ea"/>
          <a:cs typeface="Arial"/>
        </a:defRPr>
      </a:lvl3pPr>
      <a:lvl4pPr marL="731282" indent="-182821" algn="l" defTabSz="342789" rtl="0" fontAlgn="base">
        <a:spcBef>
          <a:spcPts val="600"/>
        </a:spcBef>
        <a:spcAft>
          <a:spcPct val="0"/>
        </a:spcAft>
        <a:buSzPct val="100000"/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4pPr>
      <a:lvl5pPr marL="914103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5pPr>
      <a:lvl6pPr marL="1885337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4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3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4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en-us/library/bb630354(v=sql.105).asp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David.hendershot@blackbaud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indexes/create-filtered-index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devnetwork.com/blogs/improving-segmentation-performance-using-bbdw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b="14757"/>
          <a:stretch/>
        </p:blipFill>
        <p:spPr>
          <a:xfrm>
            <a:off x="1" y="0"/>
            <a:ext cx="9121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27783"/>
            <a:ext cx="6024809" cy="2732484"/>
          </a:xfrm>
        </p:spPr>
        <p:txBody>
          <a:bodyPr anchor="ctr"/>
          <a:lstStyle/>
          <a:p>
            <a:r>
              <a:rPr lang="en-US">
                <a:solidFill>
                  <a:schemeClr val="bg1"/>
                </a:solidFill>
                <a:latin typeface="+mj-lt"/>
              </a:rPr>
              <a:t>Performance Tools, Tuning, and Troubleshooting</a:t>
            </a:r>
            <a:endParaRPr lang="en-US" sz="21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4480" y="-874607"/>
            <a:ext cx="10696259" cy="60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SQL Snap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3137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Access through Utilities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Blackbaud SQL Snapshot Utility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Helps Identify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Active SQL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Originating SQL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Blocking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Long-running processes</a:t>
            </a:r>
          </a:p>
        </p:txBody>
      </p:sp>
    </p:spTree>
    <p:extLst>
      <p:ext uri="{BB962C8B-B14F-4D97-AF65-F5344CB8AC3E}">
        <p14:creationId xmlns:p14="http://schemas.microsoft.com/office/powerpoint/2010/main" val="359192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SQL Snap</a:t>
            </a:r>
            <a:endParaRPr lang="en-US" sz="3000" dirty="0">
              <a:solidFill>
                <a:srgbClr val="58595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6" y="824510"/>
            <a:ext cx="8077200" cy="30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5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Tracking Down Problematic Processes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3137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Most processes in Blackbaud CRM follow a naming convention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Allows SQL to be linked to features in many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Catalog tables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Follow the format “[Feature Type]CATALOG”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Example</a:t>
            </a:r>
            <a:r>
              <a:rPr lang="en-US" sz="1600" smtClean="0">
                <a:solidFill>
                  <a:schemeClr val="tx2"/>
                </a:solidFill>
              </a:rPr>
              <a:t>: PAGEDEFINITIONCATALOG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Catalog items are linked by their ID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Except for data forms which are linked by their Data Form Instance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Instance tables store information on instances of features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BUSINESSPROCESSINSTANCE, ATTRIBUTECATEGORY, etc.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Parameter Set ID stores instance </a:t>
            </a:r>
            <a:r>
              <a:rPr lang="en-US" sz="1600" dirty="0" smtClean="0">
                <a:solidFill>
                  <a:schemeClr val="tx2"/>
                </a:solidFill>
              </a:rPr>
              <a:t>information for business processes</a:t>
            </a:r>
            <a:endParaRPr lang="en-US" sz="1600" dirty="0">
              <a:solidFill>
                <a:schemeClr val="tx2"/>
              </a:solidFill>
            </a:endParaRP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BUSINESSPROCESSSTATUS stores instances of individual business process executions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Status ID is appended to output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3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Extended Events and Execution Plans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3137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Extended Events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Low overhead system monitoring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Also useful for testing performance of changes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Measure reads, writes, CPU time, and execution time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See Introducing </a:t>
            </a:r>
            <a:r>
              <a:rPr lang="en-US" sz="1600" dirty="0" smtClean="0">
                <a:solidFill>
                  <a:schemeClr val="tx2"/>
                </a:solidFill>
                <a:hlinkClick r:id="rId3"/>
              </a:rPr>
              <a:t>SQL Server Extended Events</a:t>
            </a:r>
            <a:r>
              <a:rPr lang="en-US" sz="1600" dirty="0" smtClean="0">
                <a:solidFill>
                  <a:schemeClr val="tx2"/>
                </a:solidFill>
              </a:rPr>
              <a:t> for more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Query Execution Plans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Good for understanding the structure of query plan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Use in concert with Extended Events to understand and resolve problems</a:t>
            </a:r>
          </a:p>
        </p:txBody>
      </p:sp>
    </p:spTree>
    <p:extLst>
      <p:ext uri="{BB962C8B-B14F-4D97-AF65-F5344CB8AC3E}">
        <p14:creationId xmlns:p14="http://schemas.microsoft.com/office/powerpoint/2010/main" val="39383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Questions?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536" y="1060653"/>
            <a:ext cx="8313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hlinkClick r:id="rId3"/>
              </a:rPr>
              <a:t>david.hendershot@blackbaud.com</a:t>
            </a:r>
            <a:r>
              <a:rPr lang="en-US" sz="1600" dirty="0" smtClean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79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1" y="8713"/>
            <a:ext cx="9141618" cy="5142161"/>
          </a:xfrm>
          <a:prstGeom prst="rect">
            <a:avLst/>
          </a:prstGeom>
        </p:spPr>
      </p:pic>
      <p:pic>
        <p:nvPicPr>
          <p:cNvPr id="1689" name="green m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" y="2565"/>
            <a:ext cx="9141618" cy="5142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0" b="61342"/>
          <a:stretch/>
        </p:blipFill>
        <p:spPr>
          <a:xfrm rot="2700000">
            <a:off x="7906423" y="4677391"/>
            <a:ext cx="999980" cy="9803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4368" y="2111980"/>
            <a:ext cx="3942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Thank you!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925" r="6397" b="4843"/>
          <a:stretch/>
        </p:blipFill>
        <p:spPr>
          <a:xfrm>
            <a:off x="3174" y="9525"/>
            <a:ext cx="1544247" cy="149927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5298" y="2564942"/>
            <a:ext cx="5584031" cy="302285"/>
          </a:xfrm>
        </p:spPr>
        <p:txBody>
          <a:bodyPr/>
          <a:lstStyle/>
          <a:p>
            <a:r>
              <a:rPr lang="en-US" spc="-30" dirty="0" smtClean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David Hendershot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5297" y="1773600"/>
            <a:ext cx="6024809" cy="63715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Performance Design and Tuning in Blackbaud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CRM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21" y="-1504685"/>
            <a:ext cx="1997400" cy="7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3998522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Agenda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37313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Performance-Focused Design and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Use Indexes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Keeping Processes 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When to Precompute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Database Cleanup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209937" y="1060653"/>
            <a:ext cx="0" cy="3043756"/>
          </a:xfrm>
          <a:prstGeom prst="line">
            <a:avLst/>
          </a:prstGeom>
          <a:noFill/>
          <a:ln w="14288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992306" y="1060653"/>
            <a:ext cx="37313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Performance Tools, Tuning, and Troubleshooting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Using SQL Snap to Identify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Tracking Down Problematic </a:t>
            </a:r>
            <a:r>
              <a:rPr lang="en-US" sz="1600" dirty="0" smtClean="0">
                <a:solidFill>
                  <a:schemeClr val="tx2"/>
                </a:solidFill>
              </a:rPr>
              <a:t>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Extended Events and Execution Plans</a:t>
            </a:r>
          </a:p>
        </p:txBody>
      </p:sp>
    </p:spTree>
    <p:extLst>
      <p:ext uri="{BB962C8B-B14F-4D97-AF65-F5344CB8AC3E}">
        <p14:creationId xmlns:p14="http://schemas.microsoft.com/office/powerpoint/2010/main" val="29959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02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056" y="-895186"/>
            <a:ext cx="10732835" cy="603868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5482733" cy="2732484"/>
          </a:xfrm>
        </p:spPr>
        <p:txBody>
          <a:bodyPr anchor="ctr"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Performance-Focused Design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22971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Use Indexes Efficiently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3137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Queries run most efficiently when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Most rows can be eliminated by checking a single column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The column is indexed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The index can be used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Common design flaws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Omitting indexes on columns commonly used for filtering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Designing string columns such that important data is in the middle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Years, category codes, etc.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Designing/architecting such that two tables must be read to eliminate potential results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Example: Including constituents in a selection that have a certain solicit code OR who have made a donation to a certain designation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93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Use Indexes </a:t>
            </a:r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Efficiently (Cont.)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313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Good design techniques</a:t>
            </a:r>
            <a:endParaRPr lang="en-US" sz="1600" dirty="0">
              <a:solidFill>
                <a:schemeClr val="tx2"/>
              </a:solidFill>
            </a:endParaRP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Put filter information at the beginning of the string or: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Extract information into its own column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Persist and index computed columns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Use a </a:t>
            </a:r>
            <a:r>
              <a:rPr lang="en-US" sz="1600" dirty="0" smtClean="0">
                <a:solidFill>
                  <a:schemeClr val="tx2"/>
                </a:solidFill>
                <a:hlinkClick r:id="rId3"/>
              </a:rPr>
              <a:t>filtered index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Use a different field </a:t>
            </a:r>
            <a:r>
              <a:rPr lang="en-US" sz="1600" smtClean="0">
                <a:solidFill>
                  <a:schemeClr val="tx2"/>
                </a:solidFill>
              </a:rPr>
              <a:t>(e.g. ID</a:t>
            </a:r>
            <a:r>
              <a:rPr lang="en-US" sz="1600" dirty="0" smtClean="0">
                <a:solidFill>
                  <a:schemeClr val="tx2"/>
                </a:solidFill>
              </a:rPr>
              <a:t>)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Create a single source of truth for inclusion in common data sets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Rely on a single attribute, smart field, or static selection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If exclusive, run each set separately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Use Merge to combine two selections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Limitation – can only merge 2 selections at a time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51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Keeping Processes Lean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31373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Do incremental rather than full updates where possible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Shortens process duration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Reduces audit table growth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Reduces blocking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Remove unused columns from select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Tune ad hoc query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Include only nodes that are necessary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Use ID fields, begins with, and exact matches whenever possible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Avoid OR and contains statements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Keep queries as simple as possible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Don’t </a:t>
            </a:r>
            <a:r>
              <a:rPr lang="en-US" sz="1600" dirty="0">
                <a:solidFill>
                  <a:schemeClr val="tx2"/>
                </a:solidFill>
              </a:rPr>
              <a:t>treat queries like functional </a:t>
            </a:r>
            <a:r>
              <a:rPr lang="en-US" sz="1600" dirty="0" smtClean="0">
                <a:solidFill>
                  <a:schemeClr val="tx2"/>
                </a:solidFill>
              </a:rPr>
              <a:t>programming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Ask, “what column eliminates the most rows?</a:t>
            </a:r>
            <a:endParaRPr lang="en-US" sz="1600" dirty="0">
              <a:solidFill>
                <a:schemeClr val="tx2"/>
              </a:solidFill>
            </a:endParaRPr>
          </a:p>
          <a:p>
            <a:pPr marL="628696" lvl="1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49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When to Precompute Data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3137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Compute and store data that is expensive to process and likely to be read more than 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Several ways to precompute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Data Warehouse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hlinkClick r:id="rId3"/>
              </a:rPr>
              <a:t>Performance improvements</a:t>
            </a:r>
            <a:r>
              <a:rPr lang="en-US" sz="1600" dirty="0" smtClean="0">
                <a:solidFill>
                  <a:schemeClr val="tx2"/>
                </a:solidFill>
              </a:rPr>
              <a:t> from using the Blackbaud Data Warehouse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Static ID Sets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Smart </a:t>
            </a:r>
            <a:r>
              <a:rPr lang="en-US" sz="1600" dirty="0">
                <a:solidFill>
                  <a:schemeClr val="tx2"/>
                </a:solidFill>
              </a:rPr>
              <a:t>f</a:t>
            </a:r>
            <a:r>
              <a:rPr lang="en-US" sz="1600" dirty="0" smtClean="0">
                <a:solidFill>
                  <a:schemeClr val="tx2"/>
                </a:solidFill>
              </a:rPr>
              <a:t>ields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Attributes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Customizations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Precomputation has a cost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Too much can lead to blocking and system slowness</a:t>
            </a:r>
          </a:p>
        </p:txBody>
      </p:sp>
    </p:spTree>
    <p:extLst>
      <p:ext uri="{BB962C8B-B14F-4D97-AF65-F5344CB8AC3E}">
        <p14:creationId xmlns:p14="http://schemas.microsoft.com/office/powerpoint/2010/main" val="24012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60536" y="266874"/>
            <a:ext cx="8313738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 smtClean="0">
                <a:solidFill>
                  <a:srgbClr val="58595B"/>
                </a:solidFill>
                <a:cs typeface="Arial" panose="020B0604020202020204" pitchFamily="34" charset="0"/>
              </a:rPr>
              <a:t>Database Cleanup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0536" y="1060653"/>
            <a:ext cx="83137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Benefits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Smaller database/slower database growth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Faster backups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Faster maintenance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Reduced clutter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Database Growth Management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Available in Administration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Determines data distribution and tracks growth</a:t>
            </a:r>
          </a:p>
          <a:p>
            <a:pPr marL="628696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Manage and delete old: 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Business process output data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Batch reports</a:t>
            </a:r>
          </a:p>
          <a:p>
            <a:pPr marL="971641" lvl="2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Audit data</a:t>
            </a:r>
          </a:p>
        </p:txBody>
      </p:sp>
    </p:spTree>
    <p:extLst>
      <p:ext uri="{BB962C8B-B14F-4D97-AF65-F5344CB8AC3E}">
        <p14:creationId xmlns:p14="http://schemas.microsoft.com/office/powerpoint/2010/main" val="3733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16333</TotalTime>
  <Words>588</Words>
  <Application>Microsoft Office PowerPoint</Application>
  <PresentationFormat>On-screen Show (16:9)</PresentationFormat>
  <Paragraphs>109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Narrow</vt:lpstr>
      <vt:lpstr>Calibri</vt:lpstr>
      <vt:lpstr>Franklin Gothic Book</vt:lpstr>
      <vt:lpstr>HelveticaNeueLT Std Med Cn</vt:lpstr>
      <vt:lpstr>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Inc.</dc:creator>
  <cp:lastModifiedBy>David Hendershot</cp:lastModifiedBy>
  <cp:revision>2029</cp:revision>
  <cp:lastPrinted>2016-04-07T22:09:11Z</cp:lastPrinted>
  <dcterms:created xsi:type="dcterms:W3CDTF">2013-07-10T17:36:12Z</dcterms:created>
  <dcterms:modified xsi:type="dcterms:W3CDTF">2017-06-29T13:14:50Z</dcterms:modified>
</cp:coreProperties>
</file>